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4660"/>
  </p:normalViewPr>
  <p:slideViewPr>
    <p:cSldViewPr snapToGrid="0">
      <p:cViewPr>
        <p:scale>
          <a:sx n="90" d="100"/>
          <a:sy n="90" d="100"/>
        </p:scale>
        <p:origin x="558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E641E-4F9C-980D-879A-62C14D28F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804FC6-579D-8C1F-4937-55FDD10A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F72F55-F925-B9EB-34B0-9BE39C53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3438EA-9385-DF23-EFD8-91966769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DBA52E-6B93-8B5F-10D2-95DFFEDD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31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DF5F2-05A0-667A-3DFD-5E71CED0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BC026A-80AE-A8E3-94A0-AB84A92AB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D2D4D1-16CA-6FCA-28CF-0621A70E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CC6B2D-337D-37DC-F19A-88855CBE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E0EC29-8EC5-A617-69EE-DFDF6868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26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3D561B-3492-F761-835E-C410C335E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C9533B-0287-B52F-007D-9744EA7CD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D07CB3-04E1-00CF-3B90-5CC9E975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6AE69C-3DCF-6764-9AB1-2F00C48C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10D855-EF41-6A68-551B-75B95D7E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37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18817-AEB6-F0F4-39E1-AF8450A4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2FB308-3D0A-7F76-2529-C0669A81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5121DC-B02E-3CD1-72EB-CF3CD5C5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4052E-EF13-9A58-E27E-2D49AD6B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B6C465-908C-BE25-D33B-E5EAB8FC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27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96287-A057-F7DE-982D-43B5EF53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49775C-EA33-90FC-0CB5-798BB8C05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448E80-8AEE-9080-EFC4-C6855961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C09372-AE38-2EB9-6402-7D01E42E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778E0E-F64E-D9D2-0B5F-77A51EE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92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A1423-A39C-2779-9425-925A8109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8525F-D34B-690E-2095-C563A0678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0824BA-1C20-2E90-AB25-27D664EAB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3D56EE-B88C-DBE4-C0EA-EC9A7D32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CA2598-F281-BD33-F0CB-AC51EC4D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2EC27E-2E96-4C9A-AF49-C6FBFC27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01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107C1-C0DA-E7BF-3751-74763165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766F0B-0C36-6339-8C62-DBEFB6D68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0AAD1F-A26B-EB06-2CA6-CFBEA7E97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770416-9D07-C41D-1562-CD8C76C36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1D1087-8CFF-3D9B-4AB5-E090057EC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0EA63B-1930-1B0B-D5DE-8E55E48A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6AE63C6-4585-0C0B-E0E8-8044A14E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CC48BD1-7B90-DF7A-BB47-A3958A00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47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1987E-0973-F340-F912-81E03385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643B4A-6E94-3C52-6785-335B4274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5BEC86-1D80-7C83-4D42-EC67D0CF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FB1ECC-9920-3505-6028-B460AE31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06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A9F35C-ED82-F054-F42F-91AA3EE9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F01A67-5798-2D0E-978A-4E553D00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948DE8-6FBA-BC9C-5C9F-C3B845D6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E253C-1876-10D0-0929-DE83CC99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5669CF-EE91-5827-6C4A-2B0EE6040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B6685B-4569-71CA-F8E5-333C33201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0608D5-9475-8FA2-1283-1083B821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1C8743-AFC7-11B7-F33D-9CBE9D8D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462EBC-C8F0-85B7-018A-23603695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38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D8B66-424C-CBF1-4273-1D0CC0C0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EC7EFEA-FE58-FEDE-807B-10C2F77F1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D64683-3E14-7EC6-163F-F041F900F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BB657B-40B0-3883-FBF2-1C811CEE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0FDC51-C98A-F8AB-AA96-83B31551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839A04-63C7-0BF1-667A-A7DCBBA3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61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3506A2D-B38F-9889-B5AB-B089CC17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AAA328-4C21-863B-BBF0-1C4A08AF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7F8772-EEA4-2C60-A6E5-7AC6D17A5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F9835-6CF2-4994-8C14-AC2FC9D1C51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B634D4-3BF1-4889-6F6D-7860C32C1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F2222-BAAE-6D15-C210-D27AC85FF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EA9B3-D88E-4140-B83A-DDB20A34FA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8F02C24-F7D1-0260-9ECA-158284DA6577}"/>
              </a:ext>
            </a:extLst>
          </p:cNvPr>
          <p:cNvSpPr/>
          <p:nvPr/>
        </p:nvSpPr>
        <p:spPr>
          <a:xfrm>
            <a:off x="4301168" y="1198604"/>
            <a:ext cx="2356017" cy="840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3C2172B-FD26-9577-315A-C05D0AABC604}"/>
              </a:ext>
            </a:extLst>
          </p:cNvPr>
          <p:cNvSpPr/>
          <p:nvPr/>
        </p:nvSpPr>
        <p:spPr>
          <a:xfrm>
            <a:off x="7728108" y="738313"/>
            <a:ext cx="2723639" cy="840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BDAA797-5A9C-3CE7-76CF-0AC06DE2E79A}"/>
              </a:ext>
            </a:extLst>
          </p:cNvPr>
          <p:cNvSpPr/>
          <p:nvPr/>
        </p:nvSpPr>
        <p:spPr>
          <a:xfrm>
            <a:off x="7747674" y="1838069"/>
            <a:ext cx="2704073" cy="840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F93B93A-87FB-AFFB-49E8-060A8FC19AA7}"/>
              </a:ext>
            </a:extLst>
          </p:cNvPr>
          <p:cNvSpPr/>
          <p:nvPr/>
        </p:nvSpPr>
        <p:spPr>
          <a:xfrm>
            <a:off x="190493" y="1288193"/>
            <a:ext cx="983398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Jmeter</a:t>
            </a:r>
            <a:endParaRPr lang="pt-BR" dirty="0"/>
          </a:p>
          <a:p>
            <a:pPr algn="ctr"/>
            <a:r>
              <a:rPr lang="pt-BR" dirty="0"/>
              <a:t>HTTP/1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B0BC01-1E5E-E152-9638-31E92C0E1700}"/>
              </a:ext>
            </a:extLst>
          </p:cNvPr>
          <p:cNvSpPr/>
          <p:nvPr/>
        </p:nvSpPr>
        <p:spPr>
          <a:xfrm>
            <a:off x="1536355" y="1288192"/>
            <a:ext cx="1219193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WAF</a:t>
            </a:r>
          </a:p>
          <a:p>
            <a:pPr algn="ctr"/>
            <a:r>
              <a:rPr lang="pt-BR" sz="1400" dirty="0"/>
              <a:t>GA (Global </a:t>
            </a:r>
            <a:r>
              <a:rPr lang="pt-BR" sz="1400" dirty="0" err="1"/>
              <a:t>Acelerator</a:t>
            </a:r>
            <a:r>
              <a:rPr lang="pt-BR" sz="1400" dirty="0"/>
              <a:t>)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61DA5F2-864D-2D70-4516-6982779A8EE4}"/>
              </a:ext>
            </a:extLst>
          </p:cNvPr>
          <p:cNvCxnSpPr>
            <a:cxnSpLocks/>
          </p:cNvCxnSpPr>
          <p:nvPr/>
        </p:nvCxnSpPr>
        <p:spPr>
          <a:xfrm>
            <a:off x="1327314" y="429395"/>
            <a:ext cx="0" cy="2347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5666A041-9201-3065-2CE6-FF82E60B8583}"/>
              </a:ext>
            </a:extLst>
          </p:cNvPr>
          <p:cNvSpPr/>
          <p:nvPr/>
        </p:nvSpPr>
        <p:spPr>
          <a:xfrm>
            <a:off x="2931640" y="1312904"/>
            <a:ext cx="1028704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ALB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9DD80F-9713-1CE2-0992-F194E670DF45}"/>
              </a:ext>
            </a:extLst>
          </p:cNvPr>
          <p:cNvSpPr/>
          <p:nvPr/>
        </p:nvSpPr>
        <p:spPr>
          <a:xfrm>
            <a:off x="4429885" y="1312903"/>
            <a:ext cx="1019432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HAProxy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50933BE-86D1-99E0-7F9E-94D74A2CE71E}"/>
              </a:ext>
            </a:extLst>
          </p:cNvPr>
          <p:cNvSpPr/>
          <p:nvPr/>
        </p:nvSpPr>
        <p:spPr>
          <a:xfrm>
            <a:off x="5504922" y="1312902"/>
            <a:ext cx="1019432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Liberty</a:t>
            </a:r>
            <a:endParaRPr lang="pt-BR" dirty="0"/>
          </a:p>
          <a:p>
            <a:pPr algn="ctr"/>
            <a:r>
              <a:rPr lang="pt-BR" dirty="0" err="1"/>
              <a:t>Router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B654-A7D8-7D07-9F38-2F854678CD52}"/>
              </a:ext>
            </a:extLst>
          </p:cNvPr>
          <p:cNvSpPr/>
          <p:nvPr/>
        </p:nvSpPr>
        <p:spPr>
          <a:xfrm>
            <a:off x="7866091" y="886598"/>
            <a:ext cx="1063714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HAProxy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6852374-BE05-570B-814E-88D083233566}"/>
              </a:ext>
            </a:extLst>
          </p:cNvPr>
          <p:cNvSpPr/>
          <p:nvPr/>
        </p:nvSpPr>
        <p:spPr>
          <a:xfrm>
            <a:off x="9077050" y="886598"/>
            <a:ext cx="1248039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Liberty</a:t>
            </a:r>
            <a:endParaRPr lang="pt-BR" dirty="0"/>
          </a:p>
          <a:p>
            <a:pPr algn="ctr"/>
            <a:r>
              <a:rPr lang="pt-BR" dirty="0" err="1"/>
              <a:t>AppLogon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2CF64A-F0CE-F6A5-5625-1FD84ED6F7D0}"/>
              </a:ext>
            </a:extLst>
          </p:cNvPr>
          <p:cNvSpPr/>
          <p:nvPr/>
        </p:nvSpPr>
        <p:spPr>
          <a:xfrm>
            <a:off x="7885657" y="1986355"/>
            <a:ext cx="1044148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HAProxy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083E62-801C-F5E6-C485-25BC85C8170C}"/>
              </a:ext>
            </a:extLst>
          </p:cNvPr>
          <p:cNvSpPr/>
          <p:nvPr/>
        </p:nvSpPr>
        <p:spPr>
          <a:xfrm>
            <a:off x="9071902" y="1986355"/>
            <a:ext cx="1248039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Liberty</a:t>
            </a:r>
            <a:endParaRPr lang="pt-BR" dirty="0"/>
          </a:p>
          <a:p>
            <a:pPr algn="ctr"/>
            <a:r>
              <a:rPr lang="pt-BR" dirty="0"/>
              <a:t>Segurança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D50E3E7-D1E5-0B0C-16DB-26CE0EBE1E20}"/>
              </a:ext>
            </a:extLst>
          </p:cNvPr>
          <p:cNvSpPr/>
          <p:nvPr/>
        </p:nvSpPr>
        <p:spPr>
          <a:xfrm>
            <a:off x="10864686" y="1217138"/>
            <a:ext cx="1192426" cy="420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DataGrid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F2AF196-A251-5B1F-A04B-D2D337CD0465}"/>
              </a:ext>
            </a:extLst>
          </p:cNvPr>
          <p:cNvSpPr/>
          <p:nvPr/>
        </p:nvSpPr>
        <p:spPr>
          <a:xfrm>
            <a:off x="6847155" y="1346885"/>
            <a:ext cx="704343" cy="58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ALB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055289C-9F3E-1858-361E-061A0AC6E859}"/>
              </a:ext>
            </a:extLst>
          </p:cNvPr>
          <p:cNvSpPr/>
          <p:nvPr/>
        </p:nvSpPr>
        <p:spPr>
          <a:xfrm>
            <a:off x="4147743" y="630195"/>
            <a:ext cx="6417283" cy="21469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6C5442-A785-163E-790B-4D8B2ADFF1ED}"/>
              </a:ext>
            </a:extLst>
          </p:cNvPr>
          <p:cNvSpPr txBox="1"/>
          <p:nvPr/>
        </p:nvSpPr>
        <p:spPr>
          <a:xfrm>
            <a:off x="4093533" y="265268"/>
            <a:ext cx="550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HAProxy</a:t>
            </a:r>
            <a:r>
              <a:rPr lang="pt-BR" sz="1400" dirty="0"/>
              <a:t> recebe HTTP1 e converte para HTTP/2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9B904A9-E1BE-D159-A787-BE49A6F695D8}"/>
              </a:ext>
            </a:extLst>
          </p:cNvPr>
          <p:cNvSpPr/>
          <p:nvPr/>
        </p:nvSpPr>
        <p:spPr>
          <a:xfrm>
            <a:off x="10864686" y="1828801"/>
            <a:ext cx="1192426" cy="420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Outros...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D5D5D05-34F2-3FF5-274F-916E98BF2FEA}"/>
              </a:ext>
            </a:extLst>
          </p:cNvPr>
          <p:cNvSpPr txBox="1"/>
          <p:nvPr/>
        </p:nvSpPr>
        <p:spPr>
          <a:xfrm>
            <a:off x="-23732" y="68985"/>
            <a:ext cx="39700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/>
              <a:t>java</a:t>
            </a:r>
            <a:r>
              <a:rPr lang="pt-BR" sz="1100" dirty="0"/>
              <a:t> -</a:t>
            </a:r>
            <a:r>
              <a:rPr lang="pt-BR" sz="1100" dirty="0" err="1"/>
              <a:t>versionopenjdk</a:t>
            </a:r>
            <a:r>
              <a:rPr lang="pt-BR" sz="1100" dirty="0"/>
              <a:t> </a:t>
            </a:r>
            <a:r>
              <a:rPr lang="pt-BR" sz="1100" dirty="0" err="1"/>
              <a:t>version</a:t>
            </a:r>
            <a:r>
              <a:rPr lang="pt-BR" sz="1100" dirty="0"/>
              <a:t> "1.8.0_462"IBM </a:t>
            </a:r>
            <a:r>
              <a:rPr lang="pt-BR" sz="1100" dirty="0" err="1"/>
              <a:t>Semeru</a:t>
            </a:r>
            <a:r>
              <a:rPr lang="pt-BR" sz="1100" dirty="0"/>
              <a:t> </a:t>
            </a:r>
            <a:r>
              <a:rPr lang="pt-BR" sz="1100" dirty="0" err="1"/>
              <a:t>Runtime</a:t>
            </a:r>
            <a:r>
              <a:rPr lang="pt-BR" sz="1100" dirty="0"/>
              <a:t> Open </a:t>
            </a:r>
            <a:r>
              <a:rPr lang="pt-BR" sz="1100" dirty="0" err="1"/>
              <a:t>Edition</a:t>
            </a:r>
            <a:r>
              <a:rPr lang="pt-BR" sz="1100" dirty="0"/>
              <a:t> (build 1.8.0_462-b08)Eclipse OpenJ9 VM (build openj9-0.53.0, JRE 1.8.0 Linux amd64-64-Bit </a:t>
            </a:r>
            <a:r>
              <a:rPr lang="pt-BR" sz="1100" dirty="0" err="1"/>
              <a:t>Compressed</a:t>
            </a:r>
            <a:r>
              <a:rPr lang="pt-BR" sz="1100" dirty="0"/>
              <a:t> </a:t>
            </a:r>
            <a:r>
              <a:rPr lang="pt-BR" sz="1100" dirty="0" err="1"/>
              <a:t>References</a:t>
            </a:r>
            <a:r>
              <a:rPr lang="pt-BR" sz="1100" dirty="0"/>
              <a:t> 20250722_1282 (JIT </a:t>
            </a:r>
            <a:r>
              <a:rPr lang="pt-BR" sz="1100" dirty="0" err="1"/>
              <a:t>enabled</a:t>
            </a:r>
            <a:r>
              <a:rPr lang="pt-BR" sz="1100" dirty="0"/>
              <a:t>, AOT </a:t>
            </a:r>
            <a:r>
              <a:rPr lang="pt-BR" sz="1100" dirty="0" err="1"/>
              <a:t>enabled</a:t>
            </a:r>
            <a:r>
              <a:rPr lang="pt-BR" sz="1100" dirty="0"/>
              <a:t>)OpenJ9 </a:t>
            </a:r>
          </a:p>
          <a:p>
            <a:r>
              <a:rPr lang="pt-BR" sz="1100" dirty="0"/>
              <a:t>017819f167OMR      - 266a8c6f5JCL      </a:t>
            </a:r>
          </a:p>
          <a:p>
            <a:r>
              <a:rPr lang="pt-BR" sz="1100" dirty="0"/>
              <a:t>cb4b9ae56e </a:t>
            </a:r>
            <a:r>
              <a:rPr lang="pt-BR" sz="1100" dirty="0" err="1"/>
              <a:t>based</a:t>
            </a:r>
            <a:r>
              <a:rPr lang="pt-BR" sz="1100" dirty="0"/>
              <a:t> </a:t>
            </a:r>
            <a:r>
              <a:rPr lang="pt-BR" sz="1100" dirty="0" err="1"/>
              <a:t>on</a:t>
            </a:r>
            <a:r>
              <a:rPr lang="pt-BR" sz="1100" dirty="0"/>
              <a:t> jdk8u462-b08)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561F127-EB33-BEA5-76F5-5F030AF34B2C}"/>
              </a:ext>
            </a:extLst>
          </p:cNvPr>
          <p:cNvSpPr/>
          <p:nvPr/>
        </p:nvSpPr>
        <p:spPr>
          <a:xfrm>
            <a:off x="4324900" y="4850030"/>
            <a:ext cx="2356017" cy="840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2D0A6AF-43A0-4804-D2CD-29A8903EE18A}"/>
              </a:ext>
            </a:extLst>
          </p:cNvPr>
          <p:cNvSpPr/>
          <p:nvPr/>
        </p:nvSpPr>
        <p:spPr>
          <a:xfrm>
            <a:off x="7751840" y="4389739"/>
            <a:ext cx="2723639" cy="840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E1B2E0C-06DC-AA39-8318-DAB575B69AD4}"/>
              </a:ext>
            </a:extLst>
          </p:cNvPr>
          <p:cNvSpPr/>
          <p:nvPr/>
        </p:nvSpPr>
        <p:spPr>
          <a:xfrm>
            <a:off x="7771406" y="5489495"/>
            <a:ext cx="2704073" cy="840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7DA0CE2-FE5F-3E44-8150-C3320926DF7D}"/>
              </a:ext>
            </a:extLst>
          </p:cNvPr>
          <p:cNvSpPr/>
          <p:nvPr/>
        </p:nvSpPr>
        <p:spPr>
          <a:xfrm>
            <a:off x="214225" y="4939619"/>
            <a:ext cx="983398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Jmeter</a:t>
            </a:r>
            <a:endParaRPr lang="pt-BR" dirty="0"/>
          </a:p>
          <a:p>
            <a:pPr algn="ctr"/>
            <a:r>
              <a:rPr lang="pt-BR" dirty="0"/>
              <a:t>HTTP/1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9ADC5C7-E341-EE77-F24A-B111513B939A}"/>
              </a:ext>
            </a:extLst>
          </p:cNvPr>
          <p:cNvSpPr/>
          <p:nvPr/>
        </p:nvSpPr>
        <p:spPr>
          <a:xfrm>
            <a:off x="1560087" y="4939618"/>
            <a:ext cx="1219193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WAF</a:t>
            </a:r>
          </a:p>
          <a:p>
            <a:pPr algn="ctr"/>
            <a:r>
              <a:rPr lang="pt-BR" sz="1400" dirty="0"/>
              <a:t>GA (Global </a:t>
            </a:r>
            <a:r>
              <a:rPr lang="pt-BR" sz="1400" dirty="0" err="1"/>
              <a:t>Acelerator</a:t>
            </a:r>
            <a:r>
              <a:rPr lang="pt-BR" sz="1400" dirty="0"/>
              <a:t>)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4A5F432-9ECD-50C0-E76B-2BC16823833F}"/>
              </a:ext>
            </a:extLst>
          </p:cNvPr>
          <p:cNvCxnSpPr>
            <a:cxnSpLocks/>
          </p:cNvCxnSpPr>
          <p:nvPr/>
        </p:nvCxnSpPr>
        <p:spPr>
          <a:xfrm>
            <a:off x="1351046" y="4080821"/>
            <a:ext cx="0" cy="2347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FD7A3F0A-D192-EDCF-2368-BCED9988A881}"/>
              </a:ext>
            </a:extLst>
          </p:cNvPr>
          <p:cNvSpPr/>
          <p:nvPr/>
        </p:nvSpPr>
        <p:spPr>
          <a:xfrm>
            <a:off x="2955372" y="4964330"/>
            <a:ext cx="1028704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ALB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607EAE7-A584-7289-A06D-E9FE88C9CF62}"/>
              </a:ext>
            </a:extLst>
          </p:cNvPr>
          <p:cNvSpPr/>
          <p:nvPr/>
        </p:nvSpPr>
        <p:spPr>
          <a:xfrm>
            <a:off x="4453617" y="4964329"/>
            <a:ext cx="1019432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Apache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E13117A-D893-14D9-CD7D-5653213297B4}"/>
              </a:ext>
            </a:extLst>
          </p:cNvPr>
          <p:cNvSpPr/>
          <p:nvPr/>
        </p:nvSpPr>
        <p:spPr>
          <a:xfrm>
            <a:off x="5528654" y="4964328"/>
            <a:ext cx="1019432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Jbosss</a:t>
            </a:r>
            <a:endParaRPr lang="pt-BR" dirty="0"/>
          </a:p>
          <a:p>
            <a:pPr algn="ctr"/>
            <a:r>
              <a:rPr lang="pt-BR" dirty="0" err="1"/>
              <a:t>Router</a:t>
            </a:r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8B19D8-5B7A-1EF8-3108-D0261F3537EE}"/>
              </a:ext>
            </a:extLst>
          </p:cNvPr>
          <p:cNvSpPr/>
          <p:nvPr/>
        </p:nvSpPr>
        <p:spPr>
          <a:xfrm>
            <a:off x="7889823" y="4538024"/>
            <a:ext cx="1063714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Apache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AFF88A6-D9AC-DD25-CC35-5D46B6F80B28}"/>
              </a:ext>
            </a:extLst>
          </p:cNvPr>
          <p:cNvSpPr/>
          <p:nvPr/>
        </p:nvSpPr>
        <p:spPr>
          <a:xfrm>
            <a:off x="9100782" y="4538024"/>
            <a:ext cx="1248039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JBoss</a:t>
            </a:r>
          </a:p>
          <a:p>
            <a:pPr algn="ctr"/>
            <a:r>
              <a:rPr lang="pt-BR" dirty="0" err="1"/>
              <a:t>AppLogon</a:t>
            </a:r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8E6E0CC-53A9-5127-9F02-958CE840F8A5}"/>
              </a:ext>
            </a:extLst>
          </p:cNvPr>
          <p:cNvSpPr/>
          <p:nvPr/>
        </p:nvSpPr>
        <p:spPr>
          <a:xfrm>
            <a:off x="7909389" y="5637781"/>
            <a:ext cx="1044148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Apache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1708C8C-DB10-AA7A-337D-2222C3E9B069}"/>
              </a:ext>
            </a:extLst>
          </p:cNvPr>
          <p:cNvSpPr/>
          <p:nvPr/>
        </p:nvSpPr>
        <p:spPr>
          <a:xfrm>
            <a:off x="9095634" y="5637781"/>
            <a:ext cx="1248039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JBoss</a:t>
            </a:r>
          </a:p>
          <a:p>
            <a:pPr algn="ctr"/>
            <a:r>
              <a:rPr lang="pt-BR" dirty="0"/>
              <a:t>Segurança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1E7E517-7356-8935-90E9-4D02EEBEBF97}"/>
              </a:ext>
            </a:extLst>
          </p:cNvPr>
          <p:cNvSpPr/>
          <p:nvPr/>
        </p:nvSpPr>
        <p:spPr>
          <a:xfrm>
            <a:off x="10888418" y="4868564"/>
            <a:ext cx="1192426" cy="420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DataGrid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8FBC54E5-7028-8700-B529-AC67F0769166}"/>
              </a:ext>
            </a:extLst>
          </p:cNvPr>
          <p:cNvSpPr/>
          <p:nvPr/>
        </p:nvSpPr>
        <p:spPr>
          <a:xfrm>
            <a:off x="6870887" y="4998311"/>
            <a:ext cx="704343" cy="58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ALB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28950B22-E130-3AE3-3504-AF692C4CE7FA}"/>
              </a:ext>
            </a:extLst>
          </p:cNvPr>
          <p:cNvSpPr/>
          <p:nvPr/>
        </p:nvSpPr>
        <p:spPr>
          <a:xfrm>
            <a:off x="4171475" y="4281621"/>
            <a:ext cx="6417283" cy="21469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621E702-A341-1AA8-D6D1-40B8F095E5DB}"/>
              </a:ext>
            </a:extLst>
          </p:cNvPr>
          <p:cNvSpPr/>
          <p:nvPr/>
        </p:nvSpPr>
        <p:spPr>
          <a:xfrm>
            <a:off x="10888418" y="5480227"/>
            <a:ext cx="1192426" cy="420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Outros...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B883A9F-63A3-F785-66A4-45A4C1979C52}"/>
              </a:ext>
            </a:extLst>
          </p:cNvPr>
          <p:cNvSpPr txBox="1"/>
          <p:nvPr/>
        </p:nvSpPr>
        <p:spPr>
          <a:xfrm>
            <a:off x="0" y="3720411"/>
            <a:ext cx="39700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[root@EC2-NF2-IntPF-router-AzA-ip-10-88-126-160 bin]# </a:t>
            </a:r>
            <a:r>
              <a:rPr lang="pt-BR" sz="1100" dirty="0" err="1"/>
              <a:t>java</a:t>
            </a:r>
            <a:r>
              <a:rPr lang="pt-BR" sz="1100" dirty="0"/>
              <a:t> -</a:t>
            </a:r>
            <a:r>
              <a:rPr lang="pt-BR" sz="1100" dirty="0" err="1"/>
              <a:t>versionopenjdk</a:t>
            </a:r>
            <a:r>
              <a:rPr lang="pt-BR" sz="1100" dirty="0"/>
              <a:t> </a:t>
            </a:r>
            <a:r>
              <a:rPr lang="pt-BR" sz="1100" dirty="0" err="1"/>
              <a:t>version</a:t>
            </a:r>
            <a:r>
              <a:rPr lang="pt-BR" sz="1100" dirty="0"/>
              <a:t> "1.8.0_462"OpenJDK </a:t>
            </a:r>
            <a:r>
              <a:rPr lang="pt-BR" sz="1100" dirty="0" err="1"/>
              <a:t>Runtime</a:t>
            </a:r>
            <a:r>
              <a:rPr lang="pt-BR" sz="1100" dirty="0"/>
              <a:t> </a:t>
            </a:r>
            <a:r>
              <a:rPr lang="pt-BR" sz="1100" dirty="0" err="1"/>
              <a:t>Environment</a:t>
            </a:r>
            <a:r>
              <a:rPr lang="pt-BR" sz="1100" dirty="0"/>
              <a:t> (build 1.8.0_462-b08)</a:t>
            </a:r>
            <a:r>
              <a:rPr lang="pt-BR" sz="1100" dirty="0" err="1"/>
              <a:t>OpenJDK</a:t>
            </a:r>
            <a:r>
              <a:rPr lang="pt-BR" sz="1100" dirty="0"/>
              <a:t> 64-Bit Server VM (build 25.462-b08, </a:t>
            </a:r>
            <a:r>
              <a:rPr lang="pt-BR" sz="1100" dirty="0" err="1"/>
              <a:t>mixed</a:t>
            </a:r>
            <a:r>
              <a:rPr lang="pt-BR" sz="1100" dirty="0"/>
              <a:t> </a:t>
            </a:r>
            <a:r>
              <a:rPr lang="pt-BR" sz="1100" dirty="0" err="1"/>
              <a:t>mode</a:t>
            </a:r>
            <a:r>
              <a:rPr lang="pt-BR" sz="1100" dirty="0"/>
              <a:t>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F90437B-2F53-F008-E0B0-36FA1D861B32}"/>
              </a:ext>
            </a:extLst>
          </p:cNvPr>
          <p:cNvSpPr txBox="1"/>
          <p:nvPr/>
        </p:nvSpPr>
        <p:spPr>
          <a:xfrm>
            <a:off x="10776157" y="4538024"/>
            <a:ext cx="1356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/>
              <a:t>HotRodCacheAdaptaer</a:t>
            </a:r>
            <a:endParaRPr lang="pt-BR" sz="9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05165C6-283F-3BAC-2C80-98A5A15B1248}"/>
              </a:ext>
            </a:extLst>
          </p:cNvPr>
          <p:cNvSpPr txBox="1"/>
          <p:nvPr/>
        </p:nvSpPr>
        <p:spPr>
          <a:xfrm>
            <a:off x="10806339" y="924052"/>
            <a:ext cx="1356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/>
              <a:t>HotRodCacheAdaptaer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7127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2931-65CC-211C-9D24-B6C745316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BDF471-19FC-72A8-35AB-544AC7326305}"/>
              </a:ext>
            </a:extLst>
          </p:cNvPr>
          <p:cNvSpPr txBox="1"/>
          <p:nvPr/>
        </p:nvSpPr>
        <p:spPr>
          <a:xfrm>
            <a:off x="172994" y="194565"/>
            <a:ext cx="545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liberty</a:t>
            </a:r>
            <a:r>
              <a:rPr lang="pt-BR" b="1" dirty="0"/>
              <a:t> - </a:t>
            </a:r>
            <a:r>
              <a:rPr lang="pt-BR" b="1" dirty="0" err="1"/>
              <a:t>router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47267F-CFAB-3CB5-A7E6-F9E49D64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17"/>
            <a:ext cx="6275540" cy="25745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8ACC32-3F27-1BF9-1B88-3DC9EE98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6275540" cy="345123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E2F61A3-0373-3246-C47A-7C53DC9F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40" y="3872792"/>
            <a:ext cx="5817041" cy="30074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2691CC-39FD-C125-F761-6937EC498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609143"/>
            <a:ext cx="6096001" cy="29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44EBA-5CEF-A590-1151-F739B7D72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BD36D3C-FED8-6321-4C13-6C42FDA02CE3}"/>
              </a:ext>
            </a:extLst>
          </p:cNvPr>
          <p:cNvSpPr txBox="1"/>
          <p:nvPr/>
        </p:nvSpPr>
        <p:spPr>
          <a:xfrm>
            <a:off x="172994" y="194565"/>
            <a:ext cx="545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liberty</a:t>
            </a:r>
            <a:r>
              <a:rPr lang="pt-BR" b="1" dirty="0"/>
              <a:t> - </a:t>
            </a:r>
            <a:r>
              <a:rPr lang="pt-BR" b="1" dirty="0" err="1"/>
              <a:t>logon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B24F1-E9CA-6026-88C2-06BD708C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027"/>
            <a:ext cx="6096000" cy="27499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7FDADF-983B-4FA2-C1D5-8A3EB31D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5162"/>
            <a:ext cx="6096000" cy="250827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9D2148-C3BA-CBC6-DF59-C14E2781E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42" y="736745"/>
            <a:ext cx="5879358" cy="28456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E95B25-0985-D8D8-9D2F-0D21ABC7B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642" y="3986448"/>
            <a:ext cx="5879358" cy="28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1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93C0D-EBF4-B77D-7660-9038DC68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6981414-1F08-6429-2D9E-BCF3C6E33FFA}"/>
              </a:ext>
            </a:extLst>
          </p:cNvPr>
          <p:cNvSpPr txBox="1"/>
          <p:nvPr/>
        </p:nvSpPr>
        <p:spPr>
          <a:xfrm>
            <a:off x="172994" y="194565"/>
            <a:ext cx="1186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liberty</a:t>
            </a:r>
            <a:r>
              <a:rPr lang="pt-BR" b="1" dirty="0"/>
              <a:t> – </a:t>
            </a:r>
            <a:r>
              <a:rPr lang="pt-BR" b="1" dirty="0" err="1"/>
              <a:t>logon</a:t>
            </a:r>
            <a:r>
              <a:rPr lang="pt-BR" b="1" dirty="0"/>
              <a:t> – pós teste com CPU ainda em 100%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36EACB-454B-5249-3CF4-F6C4889A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968"/>
            <a:ext cx="12192000" cy="55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6231-C00B-8539-3A63-8299A414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43FEB8-9A76-09CA-FB2B-97D43A2880F3}"/>
              </a:ext>
            </a:extLst>
          </p:cNvPr>
          <p:cNvSpPr txBox="1"/>
          <p:nvPr/>
        </p:nvSpPr>
        <p:spPr>
          <a:xfrm>
            <a:off x="0" y="40908"/>
            <a:ext cx="1186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liberty</a:t>
            </a:r>
            <a:r>
              <a:rPr lang="pt-BR" b="1" dirty="0"/>
              <a:t> – JMETER tempo total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31ADD7-03C9-52EA-B7A4-1C073B52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897"/>
            <a:ext cx="12192000" cy="62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B6D3-9A2A-036B-944B-B8A7B38A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400085D-6462-304F-749E-2EB744123F13}"/>
              </a:ext>
            </a:extLst>
          </p:cNvPr>
          <p:cNvSpPr txBox="1"/>
          <p:nvPr/>
        </p:nvSpPr>
        <p:spPr>
          <a:xfrm>
            <a:off x="172994" y="194565"/>
            <a:ext cx="545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JBoss - </a:t>
            </a:r>
            <a:r>
              <a:rPr lang="pt-BR" b="1" dirty="0" err="1"/>
              <a:t>seguranca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7AD4C2-BDF1-03B2-9338-BAD26B57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248"/>
            <a:ext cx="6072474" cy="30494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680DDD-0E33-1831-B7A6-77664992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25" y="3735717"/>
            <a:ext cx="6072473" cy="2993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7137EB-90E6-7023-5D39-AC425105D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948" y="648684"/>
            <a:ext cx="6143051" cy="33066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7C9CA33-E3F8-AF5F-74B6-36CBF2699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947" y="3955312"/>
            <a:ext cx="6143051" cy="28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7B84-7655-28D8-4188-597678700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0B82287-C918-0DF0-7317-B0486A78D43F}"/>
              </a:ext>
            </a:extLst>
          </p:cNvPr>
          <p:cNvSpPr txBox="1"/>
          <p:nvPr/>
        </p:nvSpPr>
        <p:spPr>
          <a:xfrm>
            <a:off x="172994" y="194565"/>
            <a:ext cx="545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JBoss - </a:t>
            </a:r>
            <a:r>
              <a:rPr lang="pt-BR" b="1" dirty="0" err="1"/>
              <a:t>router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3529FF-EC85-B437-4459-1B6D3446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058"/>
            <a:ext cx="6095998" cy="27409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0DB543-3FB4-BCFF-1113-6213F20BD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2792"/>
            <a:ext cx="5984685" cy="27409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8213D0-378A-719E-D038-60E98FC5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688058"/>
            <a:ext cx="6095999" cy="340547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C17EA07-9E26-8745-07A0-786B13CED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4201506"/>
            <a:ext cx="6095999" cy="27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4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872B-581D-07B7-F7B6-E80A35D5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B0CAB5B-C647-BDB0-87BD-4FE4D5CF57F8}"/>
              </a:ext>
            </a:extLst>
          </p:cNvPr>
          <p:cNvSpPr txBox="1"/>
          <p:nvPr/>
        </p:nvSpPr>
        <p:spPr>
          <a:xfrm>
            <a:off x="172994" y="194565"/>
            <a:ext cx="545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JBoss - </a:t>
            </a:r>
            <a:r>
              <a:rPr lang="pt-BR" b="1" dirty="0" err="1"/>
              <a:t>logon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D61D09-BFDC-7879-879B-D589F533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644"/>
            <a:ext cx="6095999" cy="34815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453806-E4CE-A35C-B623-46DA31BD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5" y="4155162"/>
            <a:ext cx="6014486" cy="26332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CF2888-B74E-7422-561F-E7E09F4BB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73644"/>
            <a:ext cx="6014485" cy="367507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C51D7FD-979B-C881-BCCE-12EDF08C9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721" y="4348717"/>
            <a:ext cx="6194278" cy="25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A5FAB-12DE-F758-B140-4C8BB518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B9313EA-7F6C-3F69-C67A-075934CB31C9}"/>
              </a:ext>
            </a:extLst>
          </p:cNvPr>
          <p:cNvSpPr txBox="1"/>
          <p:nvPr/>
        </p:nvSpPr>
        <p:spPr>
          <a:xfrm>
            <a:off x="0" y="40908"/>
            <a:ext cx="1186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Jboss</a:t>
            </a:r>
            <a:r>
              <a:rPr lang="pt-BR" b="1" dirty="0"/>
              <a:t>  – JMETER tempo total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B1AA4C-1E46-145D-8E5C-9708871D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240"/>
            <a:ext cx="12192000" cy="64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5494-A504-BD60-B6B7-ECAF610BE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2D7462D-C65D-0083-88A4-464AE613B8FC}"/>
              </a:ext>
            </a:extLst>
          </p:cNvPr>
          <p:cNvSpPr txBox="1"/>
          <p:nvPr/>
        </p:nvSpPr>
        <p:spPr>
          <a:xfrm>
            <a:off x="0" y="40908"/>
            <a:ext cx="1186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Jboss</a:t>
            </a:r>
            <a:r>
              <a:rPr lang="pt-BR" b="1" dirty="0"/>
              <a:t> verde </a:t>
            </a:r>
            <a:r>
              <a:rPr lang="pt-BR" b="1" dirty="0" err="1"/>
              <a:t>Liberty</a:t>
            </a:r>
            <a:r>
              <a:rPr lang="pt-BR" b="1" dirty="0"/>
              <a:t> amarelo  – JMETER comparativo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A03DD6-19E0-E8EB-6562-6F003B11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239"/>
            <a:ext cx="12192000" cy="63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7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0EB0-3A75-FC3A-F658-23AADE745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085534-ED49-8FB0-F354-2BDDAB5A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20"/>
            <a:ext cx="12192000" cy="67315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E01F100-ACCB-FF37-6D40-B443E7723796}"/>
              </a:ext>
            </a:extLst>
          </p:cNvPr>
          <p:cNvSpPr txBox="1"/>
          <p:nvPr/>
        </p:nvSpPr>
        <p:spPr>
          <a:xfrm>
            <a:off x="4971535" y="824760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LIBERTY</a:t>
            </a:r>
          </a:p>
        </p:txBody>
      </p:sp>
    </p:spTree>
    <p:extLst>
      <p:ext uri="{BB962C8B-B14F-4D97-AF65-F5344CB8AC3E}">
        <p14:creationId xmlns:p14="http://schemas.microsoft.com/office/powerpoint/2010/main" val="287776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47D22-2AD3-07F0-758E-0159593C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7ECD2-A0B8-8B59-6871-14709631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394"/>
            <a:ext cx="12192000" cy="55572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0CF937-724D-7DDD-9C72-E4C222409429}"/>
              </a:ext>
            </a:extLst>
          </p:cNvPr>
          <p:cNvSpPr txBox="1"/>
          <p:nvPr/>
        </p:nvSpPr>
        <p:spPr>
          <a:xfrm>
            <a:off x="5090984" y="182208"/>
            <a:ext cx="8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JBOSS</a:t>
            </a:r>
          </a:p>
        </p:txBody>
      </p:sp>
    </p:spTree>
    <p:extLst>
      <p:ext uri="{BB962C8B-B14F-4D97-AF65-F5344CB8AC3E}">
        <p14:creationId xmlns:p14="http://schemas.microsoft.com/office/powerpoint/2010/main" val="173432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0D3F-81A3-AF37-8353-E712B331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C5AB343-D47F-601D-79D5-F9BBF0E7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281"/>
            <a:ext cx="12192000" cy="55954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3D39BE-18BB-2216-F675-5CCFC064D4F5}"/>
              </a:ext>
            </a:extLst>
          </p:cNvPr>
          <p:cNvSpPr txBox="1"/>
          <p:nvPr/>
        </p:nvSpPr>
        <p:spPr>
          <a:xfrm>
            <a:off x="5090983" y="182208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LIBERTY</a:t>
            </a:r>
          </a:p>
        </p:txBody>
      </p:sp>
    </p:spTree>
    <p:extLst>
      <p:ext uri="{BB962C8B-B14F-4D97-AF65-F5344CB8AC3E}">
        <p14:creationId xmlns:p14="http://schemas.microsoft.com/office/powerpoint/2010/main" val="72701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1B60B-B55B-F9B9-3B27-5C4DB5F2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28ED451-F04C-8051-FDFA-D8A060B4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814"/>
            <a:ext cx="12192000" cy="514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6998-AA8C-238F-4E69-AAF25548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67F58D-DEA7-EF15-9AD8-41BFC4E1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8" y="0"/>
            <a:ext cx="11975523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8B6737-ACD2-508D-BFAC-620BB2C9D41C}"/>
              </a:ext>
            </a:extLst>
          </p:cNvPr>
          <p:cNvSpPr txBox="1"/>
          <p:nvPr/>
        </p:nvSpPr>
        <p:spPr>
          <a:xfrm>
            <a:off x="7834183" y="1961581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LIBERTY</a:t>
            </a:r>
          </a:p>
        </p:txBody>
      </p:sp>
    </p:spTree>
    <p:extLst>
      <p:ext uri="{BB962C8B-B14F-4D97-AF65-F5344CB8AC3E}">
        <p14:creationId xmlns:p14="http://schemas.microsoft.com/office/powerpoint/2010/main" val="43273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12176-8DBF-D40B-CE42-543C3F66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3D696AD-2460-C1E9-0B73-3E5C274E6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674"/>
            <a:ext cx="12192000" cy="52366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3F447FF-73C1-9D3E-4B46-60CD5592B43A}"/>
              </a:ext>
            </a:extLst>
          </p:cNvPr>
          <p:cNvSpPr txBox="1"/>
          <p:nvPr/>
        </p:nvSpPr>
        <p:spPr>
          <a:xfrm>
            <a:off x="8489091" y="1146035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JBOSS</a:t>
            </a:r>
          </a:p>
        </p:txBody>
      </p:sp>
    </p:spTree>
    <p:extLst>
      <p:ext uri="{BB962C8B-B14F-4D97-AF65-F5344CB8AC3E}">
        <p14:creationId xmlns:p14="http://schemas.microsoft.com/office/powerpoint/2010/main" val="350956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A20BE-DD3B-5551-64DD-6CB599333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5445D38-7710-4C2A-737B-A80360BD4A82}"/>
              </a:ext>
            </a:extLst>
          </p:cNvPr>
          <p:cNvSpPr txBox="1"/>
          <p:nvPr/>
        </p:nvSpPr>
        <p:spPr>
          <a:xfrm>
            <a:off x="172994" y="194565"/>
            <a:ext cx="1186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liberty</a:t>
            </a:r>
            <a:r>
              <a:rPr lang="pt-BR" b="1" dirty="0"/>
              <a:t> – </a:t>
            </a:r>
            <a:r>
              <a:rPr lang="pt-BR" b="1" dirty="0" err="1"/>
              <a:t>router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C002C9-5A37-AC41-6CC3-BDBCCF59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472"/>
            <a:ext cx="12192000" cy="55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1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46EC3-F447-5763-DFCA-0B87728E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0BC2502-91CF-EB37-4262-76B15466B282}"/>
              </a:ext>
            </a:extLst>
          </p:cNvPr>
          <p:cNvSpPr txBox="1"/>
          <p:nvPr/>
        </p:nvSpPr>
        <p:spPr>
          <a:xfrm>
            <a:off x="172994" y="194565"/>
            <a:ext cx="545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Novo teste de carga </a:t>
            </a:r>
            <a:r>
              <a:rPr lang="pt-BR" b="1" dirty="0" err="1"/>
              <a:t>liberty</a:t>
            </a:r>
            <a:r>
              <a:rPr lang="pt-BR" b="1" dirty="0"/>
              <a:t> - </a:t>
            </a:r>
            <a:r>
              <a:rPr lang="pt-BR" b="1" dirty="0" err="1"/>
              <a:t>seguranca</a:t>
            </a:r>
            <a:endParaRPr lang="pt-BR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273B750-9BE4-0776-0AD8-F8B64F14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12"/>
            <a:ext cx="6096000" cy="27357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2D5CCA-3335-88AC-C14C-3ABD65CE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0283"/>
            <a:ext cx="6096000" cy="27331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7145A3-4EBE-7FAB-6B5A-2542E1138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3212"/>
            <a:ext cx="6096000" cy="330336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8CCAB59-98FE-D1FE-1A65-D2A7162C7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474" y="4122212"/>
            <a:ext cx="6119526" cy="27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32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235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Arruda de Bem</dc:creator>
  <cp:lastModifiedBy>Alberto Arruda de Bem</cp:lastModifiedBy>
  <cp:revision>5</cp:revision>
  <dcterms:created xsi:type="dcterms:W3CDTF">2025-09-19T14:22:51Z</dcterms:created>
  <dcterms:modified xsi:type="dcterms:W3CDTF">2025-09-19T18:48:16Z</dcterms:modified>
</cp:coreProperties>
</file>